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Roboto Mon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RobotoMono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RobotoMono-italic.fntdata"/><Relationship Id="rId23" Type="http://schemas.openxmlformats.org/officeDocument/2006/relationships/font" Target="fonts/RobotoMon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oboto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1af69144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1af69144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1aec41425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1aec41425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1aec41425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1aec41425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1aec41425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1aec41425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EMS</a:t>
            </a:r>
            <a:br>
              <a:rPr lang="en-GB"/>
            </a:br>
            <a:r>
              <a:rPr lang="en-GB" sz="2500"/>
              <a:t>A C++ based Employee Management System</a:t>
            </a:r>
            <a:endParaRPr sz="25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000"/>
              <a:t>By - Soham Sheth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162125" y="468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C++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162125" y="1383050"/>
            <a:ext cx="7594800" cy="29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-GB" sz="1500">
                <a:solidFill>
                  <a:schemeClr val="lt1"/>
                </a:solidFill>
              </a:rPr>
              <a:t> Developed by Bjarne Stroustrup in 1983, C++ is a high-performance, general-purpose programming language.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-GB" sz="1500">
                <a:solidFill>
                  <a:schemeClr val="lt1"/>
                </a:solidFill>
              </a:rPr>
              <a:t> Combines procedural and object-oriented programming.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b="1" lang="en-GB" sz="1500">
                <a:solidFill>
                  <a:schemeClr val="lt1"/>
                </a:solidFill>
              </a:rPr>
              <a:t>Applications:</a:t>
            </a:r>
            <a:r>
              <a:rPr lang="en-GB" sz="1500">
                <a:solidFill>
                  <a:schemeClr val="lt1"/>
                </a:solidFill>
              </a:rPr>
              <a:t> Used in system software, games, embedded systems, operating systems, and browsers.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b="1" lang="en-GB" sz="1500">
                <a:solidFill>
                  <a:schemeClr val="lt1"/>
                </a:solidFill>
              </a:rPr>
              <a:t>Key Features:</a:t>
            </a:r>
            <a:r>
              <a:rPr lang="en-GB" sz="1500">
                <a:solidFill>
                  <a:schemeClr val="lt1"/>
                </a:solidFill>
              </a:rPr>
              <a:t> Manual memory management, portability, and the Standard Template Library (STL).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-GB" sz="1500">
                <a:solidFill>
                  <a:schemeClr val="lt1"/>
                </a:solidFill>
              </a:rPr>
              <a:t> Programs typically include libraries like </a:t>
            </a:r>
            <a:r>
              <a:rPr lang="en-GB" sz="15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&lt;iostream&gt;</a:t>
            </a:r>
            <a:r>
              <a:rPr lang="en-GB" sz="1500">
                <a:solidFill>
                  <a:schemeClr val="lt1"/>
                </a:solidFill>
              </a:rPr>
              <a:t> and use a </a:t>
            </a:r>
            <a:r>
              <a:rPr lang="en-GB" sz="15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main()</a:t>
            </a:r>
            <a:r>
              <a:rPr lang="en-GB" sz="1500">
                <a:solidFill>
                  <a:schemeClr val="lt1"/>
                </a:solidFill>
              </a:rPr>
              <a:t> function as the entry point.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b="1" lang="en-GB" sz="1500">
                <a:solidFill>
                  <a:schemeClr val="lt1"/>
                </a:solidFill>
              </a:rPr>
              <a:t>Significance:</a:t>
            </a:r>
            <a:r>
              <a:rPr lang="en-GB" sz="1500">
                <a:solidFill>
                  <a:schemeClr val="lt1"/>
                </a:solidFill>
              </a:rPr>
              <a:t> Foundation for modern languages like Java and C#, widely used in competitive programming and system-level design.</a:t>
            </a:r>
            <a:endParaRPr sz="15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132075" y="10261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Key Points</a:t>
            </a:r>
            <a:r>
              <a:rPr lang="en-GB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Console-based application for managing employee records.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CRUD operations with a secure login system.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Utilizes a doubly linked list for efficient data management.</a:t>
            </a:r>
            <a:endParaRPr sz="18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highlight>
                <a:schemeClr val="dk1"/>
              </a:highlight>
            </a:endParaRPr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9850" y="2657475"/>
            <a:ext cx="5444300" cy="237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162125" y="468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OOP Principles In Use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162125" y="1383050"/>
            <a:ext cx="7594800" cy="29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GB" sz="2300">
                <a:solidFill>
                  <a:schemeClr val="lt1"/>
                </a:solidFill>
              </a:rPr>
              <a:t>Encapsulation</a:t>
            </a:r>
            <a:r>
              <a:rPr lang="en-GB" sz="2300">
                <a:solidFill>
                  <a:schemeClr val="lt1"/>
                </a:solidFill>
              </a:rPr>
              <a:t>: Employee details stored in </a:t>
            </a:r>
            <a:r>
              <a:rPr lang="en-GB" sz="2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Node</a:t>
            </a:r>
            <a:r>
              <a:rPr lang="en-GB" sz="2300">
                <a:solidFill>
                  <a:schemeClr val="lt1"/>
                </a:solidFill>
              </a:rPr>
              <a:t> class.</a:t>
            </a: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GB" sz="2300">
                <a:solidFill>
                  <a:schemeClr val="lt1"/>
                </a:solidFill>
              </a:rPr>
              <a:t>Abstraction</a:t>
            </a:r>
            <a:r>
              <a:rPr lang="en-GB" sz="2300">
                <a:solidFill>
                  <a:schemeClr val="lt1"/>
                </a:solidFill>
              </a:rPr>
              <a:t>: Users interact only with high-level methods.</a:t>
            </a: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GB" sz="2300">
                <a:solidFill>
                  <a:schemeClr val="lt1"/>
                </a:solidFill>
              </a:rPr>
              <a:t>Polymorphism</a:t>
            </a:r>
            <a:r>
              <a:rPr lang="en-GB" sz="2300">
                <a:solidFill>
                  <a:schemeClr val="lt1"/>
                </a:solidFill>
              </a:rPr>
              <a:t>: Constructor overloading in </a:t>
            </a:r>
            <a:r>
              <a:rPr lang="en-GB" sz="2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Node</a:t>
            </a:r>
            <a:r>
              <a:rPr lang="en-GB" sz="2300">
                <a:solidFill>
                  <a:schemeClr val="lt1"/>
                </a:solidFill>
              </a:rPr>
              <a:t>.</a:t>
            </a: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GB" sz="2300">
                <a:solidFill>
                  <a:schemeClr val="lt1"/>
                </a:solidFill>
              </a:rPr>
              <a:t>Modularity</a:t>
            </a:r>
            <a:r>
              <a:rPr lang="en-GB" sz="2300">
                <a:solidFill>
                  <a:schemeClr val="lt1"/>
                </a:solidFill>
              </a:rPr>
              <a:t>: Separate methods for each functionality.</a:t>
            </a:r>
            <a:endParaRPr sz="2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162125" y="468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Features</a:t>
            </a:r>
            <a:endParaRPr/>
          </a:p>
        </p:txBody>
      </p:sp>
      <p:sp>
        <p:nvSpPr>
          <p:cNvPr id="254" name="Google Shape;254;p21"/>
          <p:cNvSpPr txBox="1"/>
          <p:nvPr/>
        </p:nvSpPr>
        <p:spPr>
          <a:xfrm>
            <a:off x="1162125" y="1383050"/>
            <a:ext cx="7594800" cy="29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Uses the Single Responsibility Principle.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Readable and maintainable code.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Memory management with proper use of </a:t>
            </a:r>
            <a:r>
              <a:rPr lang="en-GB" sz="2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lang="en-GB" sz="2200">
                <a:solidFill>
                  <a:schemeClr val="lt1"/>
                </a:solidFill>
              </a:rPr>
              <a:t> and </a:t>
            </a:r>
            <a:r>
              <a:rPr lang="en-GB" sz="2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delete</a:t>
            </a:r>
            <a:r>
              <a:rPr lang="en-GB" sz="2200">
                <a:solidFill>
                  <a:schemeClr val="lt1"/>
                </a:solidFill>
              </a:rPr>
              <a:t>.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-GB" sz="2200">
                <a:solidFill>
                  <a:schemeClr val="lt1"/>
                </a:solidFill>
              </a:rPr>
              <a:t>Error handling with user-friendly messages.</a:t>
            </a:r>
            <a:endParaRPr sz="22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/>
        </p:nvSpPr>
        <p:spPr>
          <a:xfrm>
            <a:off x="1875225" y="386950"/>
            <a:ext cx="1666800" cy="5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Outputs:</a:t>
            </a:r>
            <a:endParaRPr sz="2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0" name="Google Shape;2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4425" y="152400"/>
            <a:ext cx="371692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4081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5450" y="0"/>
            <a:ext cx="24384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1125" y="0"/>
            <a:ext cx="2543175" cy="49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600"/>
              <a:t>Thank You</a:t>
            </a:r>
            <a:endParaRPr sz="3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